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02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OAlexeeva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30046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0712" y="18864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ВНЕВЕДОМСТВЕННАЯ ОХРАНА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УПРАВЛЕНИЯ РОСГВАРДИИ по ИРКУТСКОЙ ОБЛАСТИ</a:t>
            </a:r>
            <a:endParaRPr lang="ru-RU" b="1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6656" y="908720"/>
            <a:ext cx="74168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u="sng" dirty="0" smtClean="0">
                <a:solidFill>
                  <a:srgbClr val="FF0000"/>
                </a:solidFill>
                <a:latin typeface="Arial Black" pitchFamily="34" charset="0"/>
              </a:rPr>
              <a:t>Объявляет набор кандидатов на должности:</a:t>
            </a:r>
            <a:endParaRPr lang="ru-RU" sz="1500" u="sng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4648" y="1208365"/>
            <a:ext cx="57606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Полицейский (водитель)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Старший полицейский</a:t>
            </a:r>
            <a:endParaRPr lang="ru-RU" sz="13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6656" y="1794302"/>
            <a:ext cx="74168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u="sng" dirty="0" smtClean="0">
                <a:latin typeface="Arial Black" pitchFamily="34" charset="0"/>
              </a:rPr>
              <a:t>Требования, предъявляемые к поступающим на службу:</a:t>
            </a:r>
            <a:endParaRPr lang="ru-RU" sz="1500" u="sng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6656" y="2136338"/>
            <a:ext cx="69127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Возраст до 35 лет, гражданство РФ;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Служба в вооружённых силах России, категория годности </a:t>
            </a:r>
            <a:r>
              <a:rPr lang="ru-RU" sz="1300" dirty="0" smtClean="0">
                <a:latin typeface="Arial Black" pitchFamily="34" charset="0"/>
              </a:rPr>
              <a:t>А, Б;</a:t>
            </a:r>
            <a:endParaRPr lang="ru-RU" sz="13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Образование – не ниже среднего (11 классов);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Водительский стаж не менее 3-х лет (для водителей);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Физическая подготовленность;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Отсутствие судимости.</a:t>
            </a:r>
            <a:endParaRPr lang="ru-RU" sz="13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6656" y="3429000"/>
            <a:ext cx="74168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u="sng" dirty="0" smtClean="0">
                <a:latin typeface="Arial Black" pitchFamily="34" charset="0"/>
              </a:rPr>
              <a:t>Преимущества:</a:t>
            </a:r>
            <a:endParaRPr lang="ru-RU" sz="1500" u="sng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6656" y="3717032"/>
            <a:ext cx="756084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Стабильная своевременная заработная плата;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Оплачиваемый отпуск в количестве от 55 дней, доп. отпуск за выслугу лет;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Бесплатный проезд сотрудника и одного члена семьи к месту проведения отпуска и обратно (по России), ежегодно;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Льготный выход на пенсию;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Бесплатное медицинское обслуживание;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Санаторно-курортное лечение;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Материальная помощь;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 smtClean="0">
                <a:latin typeface="Arial Black" pitchFamily="34" charset="0"/>
              </a:rPr>
              <a:t>100% оплачиваемый больничный.</a:t>
            </a:r>
            <a:endParaRPr lang="ru-RU" sz="13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2680" y="5643245"/>
            <a:ext cx="75608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Обращаться по адресу: г. Иркутск, ул. </a:t>
            </a:r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Баррикад, 56/6 (казарма 2)</a:t>
            </a:r>
            <a:endParaRPr lang="ru-RU" sz="1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т. (</a:t>
            </a:r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3952) 28-99-37, 28-99-38</a:t>
            </a:r>
            <a:endParaRPr lang="ru-RU" sz="1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Для кандидатов </a:t>
            </a:r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желающих поступить на службу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в других районах Иркутской области:</a:t>
            </a:r>
            <a:endParaRPr lang="ru-RU" sz="14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т. (3952) </a:t>
            </a:r>
            <a:r>
              <a:rPr lang="ru-RU" sz="1400" dirty="0" smtClean="0">
                <a:solidFill>
                  <a:srgbClr val="002060"/>
                </a:solidFill>
                <a:latin typeface="Arial Black" pitchFamily="34" charset="0"/>
              </a:rPr>
              <a:t>25-19-29</a:t>
            </a:r>
            <a:endParaRPr lang="ru-RU" sz="1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4" name="Рисунок 13" descr="NationalGuardRussi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472" y="188640"/>
            <a:ext cx="1368152" cy="13048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176</Words>
  <Application>Microsoft Office PowerPoint</Application>
  <PresentationFormat>Лист A4 (210x297 мм)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ok.uvo38</cp:lastModifiedBy>
  <cp:revision>16</cp:revision>
  <dcterms:modified xsi:type="dcterms:W3CDTF">2020-10-20T08:54:49Z</dcterms:modified>
</cp:coreProperties>
</file>